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 autoCompressPictures="0">
  <p:sldMasterIdLst>
    <p:sldMasterId id="2147483648" r:id="rId1"/>
  </p:sldMasterIdLst>
  <p:notesMasterIdLst>
    <p:notesMasterId r:id="rId8"/>
  </p:notesMasterIdLst>
  <p:sldIdLst>
    <p:sldId id="261" r:id="rId2"/>
    <p:sldId id="269" r:id="rId3"/>
    <p:sldId id="270" r:id="rId4"/>
    <p:sldId id="266" r:id="rId5"/>
    <p:sldId id="267" r:id="rId6"/>
    <p:sldId id="268" r:id="rId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0"/>
    <p:restoredTop sz="94631"/>
  </p:normalViewPr>
  <p:slideViewPr>
    <p:cSldViewPr snapToGrid="0" snapToObjects="1">
      <p:cViewPr varScale="1">
        <p:scale>
          <a:sx n="92" d="100"/>
          <a:sy n="92" d="100"/>
        </p:scale>
        <p:origin x="1856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1A434C-3E8F-E540-AC28-7B6ED418A222}" type="datetimeFigureOut">
              <a:rPr lang="en-US" smtClean="0"/>
              <a:t>1/12/21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251F22-6B20-9848-AFF2-5C7CF7D31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853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C979A-C0F3-964F-8383-0268CA6CDD11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50492-ACAD-4D4F-B9FA-6E8677998C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34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39880-F061-B045-87C1-99A9A3817821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9E414-CCD3-A044-87E6-68B3E5B55E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596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17A0B-5019-8C4E-8ABA-610374F808F0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61EBD-8D40-A74E-B388-6CEC603E57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587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5F46-8E03-4C4C-8B03-91502FEAF8FD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2441A-2713-EA44-8A1B-A835F6F3F9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626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B2DA6-BA77-9449-8CFC-11D1BB8C9B9C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33415-8ABB-E643-846F-466BF3FF1A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808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7BBC0-9F2F-9742-BA27-3D4F64821EC1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33586-39CA-464F-A7DF-FD63510F6D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721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FE3B5-CF5F-8145-BC58-22AFC4A17915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874D9-C664-644E-920E-71CC3E1FC9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92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54D45-28D6-EB46-B959-84331F2B1466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A36C4-4F11-5047-A4BA-7AA8C1047D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51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01C0F-8408-3247-BF4F-5CBDAF40378E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47CC8-193E-AA40-8264-21F132F3DE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733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B810F-0BAA-7949-9E02-1E1F1B0BA0DC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E1935-19C6-1B40-8B8F-58F098DD83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422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F4829-A720-2144-9146-9DDA145A3AB4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EB6F2-0EA3-9D48-B42B-0357425695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64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EB16DC29-E761-B042-8376-616030B2009B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9DEC172A-7386-7141-8E58-62E80D750C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4"/>
          <p:cNvSpPr txBox="1">
            <a:spLocks noChangeArrowheads="1"/>
          </p:cNvSpPr>
          <p:nvPr/>
        </p:nvSpPr>
        <p:spPr bwMode="auto">
          <a:xfrm>
            <a:off x="0" y="6642100"/>
            <a:ext cx="18383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800">
                <a:solidFill>
                  <a:schemeClr val="bg1"/>
                </a:solidFill>
                <a:latin typeface="Century Gothic" charset="0"/>
                <a:cs typeface="Century Gothic" charset="0"/>
              </a:rPr>
              <a:t>© Jessica Hall (Miss Señorita) 2015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61E7A7-E62F-7944-A223-3F4D80E59A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11"/>
          <p:cNvSpPr txBox="1">
            <a:spLocks noChangeArrowheads="1"/>
          </p:cNvSpPr>
          <p:nvPr/>
        </p:nvSpPr>
        <p:spPr bwMode="auto">
          <a:xfrm>
            <a:off x="2952750" y="6461125"/>
            <a:ext cx="2665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/>
              <a:t>© Jessica Hall (Miss </a:t>
            </a:r>
            <a:r>
              <a:rPr lang="en-US" sz="1200" dirty="0" err="1"/>
              <a:t>Señorita</a:t>
            </a:r>
            <a:r>
              <a:rPr lang="en-US" sz="1200" dirty="0"/>
              <a:t>) 2014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6BC71E-8B82-C94C-900C-FF4C885704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Oval Callout 7"/>
          <p:cNvSpPr/>
          <p:nvPr/>
        </p:nvSpPr>
        <p:spPr>
          <a:xfrm>
            <a:off x="5157788" y="882650"/>
            <a:ext cx="3395662" cy="1146175"/>
          </a:xfrm>
          <a:prstGeom prst="wedgeEllipseCallout">
            <a:avLst>
              <a:gd name="adj1" fmla="val -4260"/>
              <a:gd name="adj2" fmla="val 68486"/>
            </a:avLst>
          </a:prstGeom>
          <a:solidFill>
            <a:schemeClr val="bg1"/>
          </a:solidFill>
          <a:ln w="381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Callout 9"/>
          <p:cNvSpPr/>
          <p:nvPr/>
        </p:nvSpPr>
        <p:spPr>
          <a:xfrm>
            <a:off x="527050" y="882650"/>
            <a:ext cx="3867150" cy="1146175"/>
          </a:xfrm>
          <a:prstGeom prst="wedgeEllipseCallout">
            <a:avLst>
              <a:gd name="adj1" fmla="val -8543"/>
              <a:gd name="adj2" fmla="val 89700"/>
            </a:avLst>
          </a:prstGeom>
          <a:solidFill>
            <a:schemeClr val="bg1"/>
          </a:solidFill>
          <a:ln w="381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42925" y="1054100"/>
            <a:ext cx="38671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latin typeface="Calibri" charset="0"/>
              </a:rPr>
              <a:t>¿</a:t>
            </a:r>
            <a:r>
              <a:rPr lang="en-US" sz="4000" dirty="0" err="1">
                <a:latin typeface="Calibri" charset="0"/>
              </a:rPr>
              <a:t>Cómo</a:t>
            </a:r>
            <a:r>
              <a:rPr lang="en-US" sz="4000" dirty="0">
                <a:latin typeface="Calibri" charset="0"/>
              </a:rPr>
              <a:t> </a:t>
            </a:r>
            <a:r>
              <a:rPr lang="en-US" sz="4000" dirty="0" err="1">
                <a:latin typeface="Calibri" charset="0"/>
              </a:rPr>
              <a:t>te</a:t>
            </a:r>
            <a:r>
              <a:rPr lang="en-US" sz="4000" dirty="0">
                <a:latin typeface="Calibri" charset="0"/>
              </a:rPr>
              <a:t> llamas? 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203825" y="1057275"/>
            <a:ext cx="3349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Me llamo Juan.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13"/>
          <p:cNvSpPr txBox="1">
            <a:spLocks noChangeArrowheads="1"/>
          </p:cNvSpPr>
          <p:nvPr/>
        </p:nvSpPr>
        <p:spPr bwMode="auto">
          <a:xfrm>
            <a:off x="2952750" y="6461125"/>
            <a:ext cx="2665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/>
              <a:t>© Jessica Hall (Miss </a:t>
            </a:r>
            <a:r>
              <a:rPr lang="en-US" sz="1200" dirty="0" err="1"/>
              <a:t>Señorita</a:t>
            </a:r>
            <a:r>
              <a:rPr lang="en-US" sz="1200" dirty="0"/>
              <a:t>) 2014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AE30C0-9DAC-3C46-918C-E0B8BA45AD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>
            <a:off x="4259263" y="1050925"/>
            <a:ext cx="3675062" cy="977900"/>
          </a:xfrm>
          <a:prstGeom prst="wedgeEllipseCallout">
            <a:avLst>
              <a:gd name="adj1" fmla="val -54830"/>
              <a:gd name="adj2" fmla="val 63496"/>
            </a:avLst>
          </a:prstGeom>
          <a:solidFill>
            <a:schemeClr val="bg1"/>
          </a:solidFill>
          <a:ln w="381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Callout 9"/>
          <p:cNvSpPr/>
          <p:nvPr/>
        </p:nvSpPr>
        <p:spPr>
          <a:xfrm>
            <a:off x="696913" y="635000"/>
            <a:ext cx="3562350" cy="1393825"/>
          </a:xfrm>
          <a:prstGeom prst="wedgeEllipseCallout">
            <a:avLst>
              <a:gd name="adj1" fmla="val -13750"/>
              <a:gd name="adj2" fmla="val 75255"/>
            </a:avLst>
          </a:prstGeom>
          <a:solidFill>
            <a:schemeClr val="bg1"/>
          </a:solidFill>
          <a:ln w="381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27050" y="776288"/>
            <a:ext cx="386715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>
                <a:latin typeface="Calibri" charset="0"/>
              </a:rPr>
              <a:t>¿</a:t>
            </a:r>
            <a:r>
              <a:rPr lang="en-US" sz="4000" dirty="0" err="1">
                <a:latin typeface="Calibri" charset="0"/>
              </a:rPr>
              <a:t>Cómo</a:t>
            </a:r>
            <a:r>
              <a:rPr lang="en-US" sz="4000" dirty="0">
                <a:latin typeface="Calibri" charset="0"/>
              </a:rPr>
              <a:t> se llama</a:t>
            </a:r>
          </a:p>
          <a:p>
            <a:pPr algn="ctr" eaLnBrk="1" hangingPunct="1"/>
            <a:r>
              <a:rPr lang="en-US" sz="4000" dirty="0" err="1">
                <a:latin typeface="Calibri" charset="0"/>
              </a:rPr>
              <a:t>ella</a:t>
            </a:r>
            <a:r>
              <a:rPr lang="en-US" sz="4000" dirty="0">
                <a:latin typeface="Calibri" charset="0"/>
              </a:rPr>
              <a:t>? 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59263" y="1143000"/>
            <a:ext cx="3798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>
                <a:latin typeface="Calibri" charset="0"/>
              </a:rPr>
              <a:t>Ella se llama Ana.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8"/>
          <p:cNvSpPr txBox="1">
            <a:spLocks noChangeArrowheads="1"/>
          </p:cNvSpPr>
          <p:nvPr/>
        </p:nvSpPr>
        <p:spPr bwMode="auto">
          <a:xfrm>
            <a:off x="2952750" y="6461125"/>
            <a:ext cx="2665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/>
              <a:t>© Jessica Hall (Miss </a:t>
            </a:r>
            <a:r>
              <a:rPr lang="en-US" sz="1200" dirty="0" err="1"/>
              <a:t>Señorita</a:t>
            </a:r>
            <a:r>
              <a:rPr lang="en-US" sz="1200" dirty="0"/>
              <a:t>) 2014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1CAE12-25BC-DA48-9F17-8CE5C10F61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405063" y="749300"/>
            <a:ext cx="411638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/>
              <a:t>¿Cómo estás?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654300" y="2273300"/>
            <a:ext cx="8334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6000">
                <a:sym typeface="Wingdings" charset="0"/>
              </a:rPr>
              <a:t></a:t>
            </a:r>
            <a:endParaRPr lang="en-US" sz="600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386138" y="1503363"/>
            <a:ext cx="44211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/>
              <a:t>Estoy muy bien.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654300" y="1385888"/>
            <a:ext cx="8334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6000">
                <a:sym typeface="Wingdings" charset="0"/>
              </a:rPr>
              <a:t></a:t>
            </a:r>
            <a:endParaRPr lang="en-US" sz="600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028825" y="1385888"/>
            <a:ext cx="8334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6000">
                <a:sym typeface="Wingdings" charset="0"/>
              </a:rPr>
              <a:t></a:t>
            </a:r>
            <a:endParaRPr lang="en-US" sz="600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386138" y="2401888"/>
            <a:ext cx="30908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/>
              <a:t>Estoy bien.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654300" y="3171825"/>
            <a:ext cx="833438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6000">
                <a:sym typeface="Wingdings" charset="0"/>
              </a:rPr>
              <a:t></a:t>
            </a:r>
            <a:endParaRPr lang="en-US" sz="600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386138" y="3348038"/>
            <a:ext cx="37655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/>
              <a:t>Estoy regular.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54300" y="4117975"/>
            <a:ext cx="833438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6000">
                <a:sym typeface="Wingdings" charset="0"/>
              </a:rPr>
              <a:t></a:t>
            </a:r>
            <a:endParaRPr lang="en-US" sz="600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386138" y="4262438"/>
            <a:ext cx="29098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/>
              <a:t>Estoy mal.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028825" y="5030788"/>
            <a:ext cx="8334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6000">
                <a:sym typeface="Wingdings" charset="0"/>
              </a:rPr>
              <a:t></a:t>
            </a:r>
            <a:endParaRPr lang="en-US" sz="6000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654300" y="5030788"/>
            <a:ext cx="8334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6000">
                <a:sym typeface="Wingdings" charset="0"/>
              </a:rPr>
              <a:t></a:t>
            </a:r>
            <a:endParaRPr lang="en-US" sz="6000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386138" y="5197475"/>
            <a:ext cx="42402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/>
              <a:t>Estoy muy mal.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1"/>
          <p:cNvSpPr txBox="1">
            <a:spLocks noChangeArrowheads="1"/>
          </p:cNvSpPr>
          <p:nvPr/>
        </p:nvSpPr>
        <p:spPr bwMode="auto">
          <a:xfrm>
            <a:off x="3238500" y="6207125"/>
            <a:ext cx="2665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>
                <a:cs typeface="Lucida Grande" charset="0"/>
              </a:rPr>
              <a:t>© Jessica Hall (Miss </a:t>
            </a:r>
            <a:r>
              <a:rPr lang="en-US" sz="1200" dirty="0" err="1">
                <a:cs typeface="Lucida Grande" charset="0"/>
              </a:rPr>
              <a:t>Señorita</a:t>
            </a:r>
            <a:r>
              <a:rPr lang="en-US" sz="1200" dirty="0">
                <a:cs typeface="Lucida Grande" charset="0"/>
              </a:rPr>
              <a:t>) 2014</a:t>
            </a:r>
            <a:endParaRPr lang="en-US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036F20-7617-7A42-BF70-AE23E21F2F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03438" y="911225"/>
            <a:ext cx="4924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/>
              <a:t>¿De dónde eres?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336675" y="1928813"/>
            <a:ext cx="64039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/>
              <a:t>Yo soy de los Estados Unidos.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770063" y="2789238"/>
            <a:ext cx="48133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/>
              <a:t>Yo soy de Nueva York.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70063" y="3709988"/>
            <a:ext cx="3683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/>
              <a:t>Yo soy de Miami.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9"/>
          <p:cNvSpPr txBox="1">
            <a:spLocks noChangeArrowheads="1"/>
          </p:cNvSpPr>
          <p:nvPr/>
        </p:nvSpPr>
        <p:spPr bwMode="auto">
          <a:xfrm>
            <a:off x="3238500" y="6207125"/>
            <a:ext cx="2665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>
                <a:cs typeface="Lucida Grande" charset="0"/>
              </a:rPr>
              <a:t>© Jessica Hall (Miss </a:t>
            </a:r>
            <a:r>
              <a:rPr lang="en-US" sz="1200" dirty="0" err="1">
                <a:cs typeface="Lucida Grande" charset="0"/>
              </a:rPr>
              <a:t>Señorita</a:t>
            </a:r>
            <a:r>
              <a:rPr lang="en-US" sz="1200" dirty="0">
                <a:cs typeface="Lucida Grande" charset="0"/>
              </a:rPr>
              <a:t>) 2014</a:t>
            </a:r>
            <a:endParaRPr lang="en-US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3FB9C7-F459-2E46-AEDC-D32D3E52F5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052638" y="911225"/>
            <a:ext cx="50260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/>
              <a:t>¿De dónde es él?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92275" y="1928813"/>
            <a:ext cx="51831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/>
              <a:t>Él es de Puerto Rico.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692275" y="2789238"/>
            <a:ext cx="42719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/>
              <a:t>Él es de Madrid.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92275" y="3662363"/>
            <a:ext cx="62134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/>
              <a:t>Él es de Santo Domingo.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142</Words>
  <Application>Microsoft Macintosh PowerPoint</Application>
  <PresentationFormat>On-screen Show (4:3)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ＭＳ Ｐゴシック</vt:lpstr>
      <vt:lpstr>Arial</vt:lpstr>
      <vt:lpstr>Calibri</vt:lpstr>
      <vt:lpstr>Century Gothic</vt:lpstr>
      <vt:lpstr>Lucida Grande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Jessica Hall</dc:creator>
  <cp:lastModifiedBy>Jessica Hall</cp:lastModifiedBy>
  <cp:revision>18</cp:revision>
  <dcterms:created xsi:type="dcterms:W3CDTF">2012-09-10T20:43:38Z</dcterms:created>
  <dcterms:modified xsi:type="dcterms:W3CDTF">2021-01-12T21:00:09Z</dcterms:modified>
</cp:coreProperties>
</file>